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62" r:id="rId5"/>
    <p:sldId id="258" r:id="rId6"/>
    <p:sldId id="270" r:id="rId7"/>
    <p:sldId id="271" r:id="rId8"/>
    <p:sldId id="257" r:id="rId9"/>
    <p:sldId id="259" r:id="rId10"/>
    <p:sldId id="260" r:id="rId11"/>
    <p:sldId id="261" r:id="rId12"/>
    <p:sldId id="264" r:id="rId13"/>
    <p:sldId id="266" r:id="rId14"/>
    <p:sldId id="265" r:id="rId15"/>
    <p:sldId id="263" r:id="rId16"/>
    <p:sldId id="268" r:id="rId17"/>
    <p:sldId id="269" r:id="rId18"/>
    <p:sldId id="267" r:id="rId19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726" y="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66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627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802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148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43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75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02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49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08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974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28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C5CE3-1E5A-7447-B87C-20636A817F76}" type="datetimeFigureOut">
              <a:rPr lang="es-ES" smtClean="0"/>
              <a:t>16/02/2018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C7F6E-4F70-9F4D-9620-14A88C8BD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1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aptura de pantalla 3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97157" y="318755"/>
            <a:ext cx="2227663" cy="7498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5400" dirty="0" err="1" smtClean="0">
                <a:latin typeface="Arial Black"/>
                <a:cs typeface="Arial Black"/>
              </a:rPr>
              <a:t>Danhos</a:t>
            </a:r>
            <a:endParaRPr lang="es-ES" sz="5400" dirty="0" smtClean="0">
              <a:latin typeface="Arial Black"/>
              <a:cs typeface="Arial Black"/>
            </a:endParaRPr>
          </a:p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s-ES" sz="1700" dirty="0" smtClean="0">
                <a:latin typeface="Arial"/>
                <a:cs typeface="Arial"/>
              </a:rPr>
              <a:t>Febrero 2018</a:t>
            </a:r>
          </a:p>
        </p:txBody>
      </p:sp>
    </p:spTree>
    <p:extLst>
      <p:ext uri="{BB962C8B-B14F-4D97-AF65-F5344CB8AC3E}">
        <p14:creationId xmlns:p14="http://schemas.microsoft.com/office/powerpoint/2010/main" val="25782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5229976" y="3670835"/>
            <a:ext cx="3283330" cy="124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5400" dirty="0" smtClean="0">
                <a:latin typeface="Arial Black"/>
                <a:cs typeface="Arial Black"/>
              </a:rPr>
              <a:t>PLAZA</a:t>
            </a:r>
          </a:p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4000" dirty="0" smtClean="0">
                <a:latin typeface="Arial Black"/>
                <a:cs typeface="Arial Black"/>
              </a:rPr>
              <a:t>Toreo</a:t>
            </a:r>
            <a:endParaRPr lang="es-E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473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Marcador de contenido 5" descr="2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9399" y="3536423"/>
            <a:ext cx="3148538" cy="129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toreo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42" y="147582"/>
            <a:ext cx="6136671" cy="418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Captura de pantalla 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9025">
            <a:off x="2060348" y="3554790"/>
            <a:ext cx="1342222" cy="114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Copia de Captura de pantalla 14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248331" y="1381086"/>
            <a:ext cx="2299046" cy="165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5105060" y="1097929"/>
            <a:ext cx="3283330" cy="124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5400" dirty="0" smtClean="0">
                <a:latin typeface="Arial Black"/>
                <a:cs typeface="Arial Black"/>
              </a:rPr>
              <a:t>PLAZA</a:t>
            </a:r>
          </a:p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4000" dirty="0" smtClean="0">
                <a:latin typeface="Arial Black"/>
                <a:cs typeface="Arial Black"/>
              </a:rPr>
              <a:t>Vallejo</a:t>
            </a:r>
            <a:endParaRPr lang="es-E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437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n 9" descr="20170130_09371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15" y="205979"/>
            <a:ext cx="7448965" cy="4190043"/>
          </a:xfrm>
          <a:prstGeom prst="rect">
            <a:avLst/>
          </a:prstGeom>
        </p:spPr>
      </p:pic>
      <p:pic>
        <p:nvPicPr>
          <p:cNvPr id="12" name="Imagen 11" descr="Captura de pantalla 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873">
            <a:off x="3585127" y="3727296"/>
            <a:ext cx="1369862" cy="117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Copia de Captura de pantalla 1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5534">
            <a:off x="256994" y="336620"/>
            <a:ext cx="1835352" cy="1161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95423">
            <a:off x="6787507" y="1156049"/>
            <a:ext cx="2258755" cy="166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212530" y="1840769"/>
            <a:ext cx="3283330" cy="124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5400" dirty="0" smtClean="0">
                <a:latin typeface="Arial Black"/>
                <a:cs typeface="Arial Black"/>
              </a:rPr>
              <a:t>PLAZA</a:t>
            </a:r>
          </a:p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4000" dirty="0" smtClean="0">
                <a:latin typeface="Arial Black"/>
                <a:cs typeface="Arial Black"/>
              </a:rPr>
              <a:t>Puebla</a:t>
            </a:r>
            <a:endParaRPr lang="es-E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097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n 2" descr="Captura de pantalla 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78" y="2331276"/>
            <a:ext cx="1880922" cy="135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Captura de pantalla 8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795"/>
          <a:stretch/>
        </p:blipFill>
        <p:spPr>
          <a:xfrm>
            <a:off x="134374" y="262841"/>
            <a:ext cx="1880922" cy="1829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Cielito querido (1)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1729" y="568333"/>
            <a:ext cx="5692172" cy="3974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Captura de pantalla 1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1828">
            <a:off x="7143111" y="3533451"/>
            <a:ext cx="1404544" cy="120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6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 descr="Sears (1)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136" y="205980"/>
            <a:ext cx="5868612" cy="4735614"/>
          </a:xfrm>
          <a:prstGeom prst="rect">
            <a:avLst/>
          </a:prstGeom>
        </p:spPr>
      </p:pic>
      <p:pic>
        <p:nvPicPr>
          <p:cNvPr id="9" name="Imagen 8" descr="Captura de pantalla 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1333">
            <a:off x="6897341" y="2770838"/>
            <a:ext cx="1658872" cy="141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 descr="Copia de Captura de pantalla 1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39" r="13793"/>
          <a:stretch/>
        </p:blipFill>
        <p:spPr>
          <a:xfrm>
            <a:off x="0" y="2168402"/>
            <a:ext cx="2343860" cy="25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n 4" descr="Cuidado con el perro (1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201" y="122697"/>
            <a:ext cx="6435581" cy="4224221"/>
          </a:xfrm>
          <a:prstGeom prst="rect">
            <a:avLst/>
          </a:prstGeom>
        </p:spPr>
      </p:pic>
      <p:pic>
        <p:nvPicPr>
          <p:cNvPr id="9" name="Imagen 8" descr="Captura de pantalla 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616">
            <a:off x="1652973" y="3745552"/>
            <a:ext cx="1390314" cy="1302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00155">
            <a:off x="6620880" y="3099568"/>
            <a:ext cx="2249956" cy="19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73735" y="369463"/>
            <a:ext cx="3097735" cy="9977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4800" dirty="0" smtClean="0">
                <a:latin typeface="Arial Black"/>
                <a:cs typeface="Arial Black"/>
              </a:rPr>
              <a:t>¡</a:t>
            </a:r>
            <a:r>
              <a:rPr lang="es-ES" sz="4800" dirty="0" err="1" smtClean="0">
                <a:latin typeface="Arial Black"/>
                <a:cs typeface="Arial Black"/>
              </a:rPr>
              <a:t>Quack</a:t>
            </a:r>
            <a:r>
              <a:rPr lang="es-ES" sz="4800" dirty="0" smtClean="0">
                <a:latin typeface="Arial Black"/>
                <a:cs typeface="Arial Black"/>
              </a:rPr>
              <a:t>!</a:t>
            </a:r>
          </a:p>
          <a:p>
            <a:pPr marL="0" indent="0" algn="ctr">
              <a:buNone/>
            </a:pPr>
            <a:r>
              <a:rPr lang="es-ES" sz="2800" dirty="0">
                <a:latin typeface="Arial Black"/>
                <a:cs typeface="Arial Black"/>
              </a:rPr>
              <a:t>¡</a:t>
            </a:r>
            <a:r>
              <a:rPr lang="es-ES" sz="2800" dirty="0" err="1">
                <a:latin typeface="Arial Black"/>
                <a:cs typeface="Arial Black"/>
              </a:rPr>
              <a:t>Quack</a:t>
            </a:r>
            <a:r>
              <a:rPr lang="es-ES" sz="2800" dirty="0">
                <a:latin typeface="Arial Black"/>
                <a:cs typeface="Arial Black"/>
              </a:rPr>
              <a:t>!</a:t>
            </a:r>
          </a:p>
          <a:p>
            <a:pPr marL="0" indent="0" algn="ctr">
              <a:lnSpc>
                <a:spcPct val="60000"/>
              </a:lnSpc>
              <a:buFont typeface="Arial"/>
              <a:buNone/>
            </a:pPr>
            <a:endParaRPr lang="es-ES" sz="4800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247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BDuck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91739"/>
          </a:xfrm>
          <a:prstGeom prst="rect">
            <a:avLst/>
          </a:prstGeom>
        </p:spPr>
      </p:pic>
      <p:pic>
        <p:nvPicPr>
          <p:cNvPr id="4" name="Imagen 3" descr="Captura de pantalla 8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21210" r="3527" b="19630"/>
          <a:stretch/>
        </p:blipFill>
        <p:spPr>
          <a:xfrm>
            <a:off x="1143000" y="1639667"/>
            <a:ext cx="6858000" cy="34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BDuck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48698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9190" y="1034673"/>
            <a:ext cx="2258786" cy="484746"/>
          </a:xfrm>
          <a:prstGeom prst="rect">
            <a:avLst/>
          </a:prstGeom>
          <a:noFill/>
        </p:spPr>
        <p:txBody>
          <a:bodyPr wrap="square" lIns="68578" tIns="34289" rIns="68578" bIns="34289" rtlCol="0">
            <a:spAutoFit/>
          </a:bodyPr>
          <a:lstStyle/>
          <a:p>
            <a:r>
              <a:rPr lang="es-ES" sz="2700" b="1" dirty="0">
                <a:solidFill>
                  <a:srgbClr val="D40030"/>
                </a:solidFill>
              </a:rPr>
              <a:t>¿Quién es?</a:t>
            </a:r>
            <a:endParaRPr lang="es-ES" sz="2700" b="1" dirty="0">
              <a:solidFill>
                <a:srgbClr val="D40030"/>
              </a:solidFill>
            </a:endParaRPr>
          </a:p>
        </p:txBody>
      </p:sp>
      <p:pic>
        <p:nvPicPr>
          <p:cNvPr id="2" name="Imagen 1" descr="Licensee Meeting Doc-13_10_2016-1_Página_0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/>
        </p:blipFill>
        <p:spPr>
          <a:xfrm>
            <a:off x="3515323" y="1034673"/>
            <a:ext cx="5224147" cy="3444926"/>
          </a:xfrm>
          <a:prstGeom prst="rect">
            <a:avLst/>
          </a:prstGeom>
        </p:spPr>
      </p:pic>
      <p:pic>
        <p:nvPicPr>
          <p:cNvPr id="6" name="Imagen 5" descr="IMG_06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9386" r="5555" b="26899"/>
          <a:stretch/>
        </p:blipFill>
        <p:spPr>
          <a:xfrm>
            <a:off x="518410" y="1518392"/>
            <a:ext cx="2725082" cy="29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5"/>
            <a:ext cx="9144000" cy="5142075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2048" y="292490"/>
            <a:ext cx="3712771" cy="124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/>
              <a:buNone/>
            </a:pPr>
            <a:r>
              <a:rPr lang="es-ES" sz="4400" dirty="0" err="1" smtClean="0">
                <a:latin typeface="Arial Black"/>
                <a:cs typeface="Arial Black"/>
              </a:rPr>
              <a:t>Quack</a:t>
            </a:r>
            <a:endParaRPr lang="es-ES" sz="4400" dirty="0" smtClean="0">
              <a:latin typeface="Arial Black"/>
              <a:cs typeface="Arial Black"/>
            </a:endParaRPr>
          </a:p>
          <a:p>
            <a:pPr marL="0" indent="0">
              <a:lnSpc>
                <a:spcPct val="60000"/>
              </a:lnSpc>
              <a:buFont typeface="Arial"/>
              <a:buNone/>
            </a:pPr>
            <a:r>
              <a:rPr lang="es-ES" sz="2400" dirty="0" smtClean="0">
                <a:latin typeface="Arial"/>
                <a:cs typeface="Arial"/>
              </a:rPr>
              <a:t>ACTIVACIONES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382048" y="1415661"/>
            <a:ext cx="8304752" cy="152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/>
              <a:buNone/>
            </a:pPr>
            <a:r>
              <a:rPr lang="es-MX" sz="1800" dirty="0" smtClean="0">
                <a:latin typeface="Arial"/>
                <a:cs typeface="Arial"/>
              </a:rPr>
              <a:t>Proponemos tener activaciones durante los fines de semana de mayo, en 4 diferentes centros comerciales, donde tendríamos:</a:t>
            </a:r>
          </a:p>
          <a:p>
            <a:pPr marL="0" indent="0">
              <a:lnSpc>
                <a:spcPct val="60000"/>
              </a:lnSpc>
              <a:buFont typeface="Arial"/>
              <a:buNone/>
            </a:pPr>
            <a:endParaRPr lang="es-MX" sz="1800" dirty="0" smtClean="0">
              <a:latin typeface="Arial"/>
              <a:cs typeface="Arial"/>
            </a:endParaRPr>
          </a:p>
          <a:p>
            <a:pPr>
              <a:lnSpc>
                <a:spcPct val="60000"/>
              </a:lnSpc>
              <a:buFontTx/>
              <a:buChar char="-"/>
            </a:pPr>
            <a:r>
              <a:rPr lang="es-MX" sz="1800" dirty="0" smtClean="0">
                <a:latin typeface="Arial"/>
                <a:cs typeface="Arial"/>
              </a:rPr>
              <a:t>8 mil patos en los diferentes espejos de agua</a:t>
            </a:r>
          </a:p>
          <a:p>
            <a:pPr>
              <a:lnSpc>
                <a:spcPct val="60000"/>
              </a:lnSpc>
              <a:buFontTx/>
              <a:buChar char="-"/>
            </a:pPr>
            <a:r>
              <a:rPr lang="es-MX" sz="1800" dirty="0" smtClean="0">
                <a:latin typeface="Arial"/>
                <a:cs typeface="Arial"/>
              </a:rPr>
              <a:t>Estatua </a:t>
            </a:r>
            <a:r>
              <a:rPr lang="es-MX" sz="1800" dirty="0" err="1" smtClean="0">
                <a:latin typeface="Arial"/>
                <a:cs typeface="Arial"/>
              </a:rPr>
              <a:t>B.Duck</a:t>
            </a:r>
            <a:r>
              <a:rPr lang="es-MX" sz="1800" dirty="0" smtClean="0">
                <a:latin typeface="Arial"/>
                <a:cs typeface="Arial"/>
              </a:rPr>
              <a:t> de alrededor de 1.50 </a:t>
            </a:r>
            <a:r>
              <a:rPr lang="es-MX" sz="1800" dirty="0" err="1" smtClean="0">
                <a:latin typeface="Arial"/>
                <a:cs typeface="Arial"/>
              </a:rPr>
              <a:t>mts</a:t>
            </a:r>
            <a:r>
              <a:rPr lang="es-MX" sz="1800" dirty="0" smtClean="0">
                <a:latin typeface="Arial"/>
                <a:cs typeface="Arial"/>
              </a:rPr>
              <a:t>. de alto para </a:t>
            </a:r>
            <a:r>
              <a:rPr lang="es-MX" sz="1800" dirty="0" err="1" smtClean="0">
                <a:latin typeface="Arial"/>
                <a:cs typeface="Arial"/>
              </a:rPr>
              <a:t>selfies</a:t>
            </a:r>
            <a:endParaRPr lang="es-MX" sz="1800" dirty="0" smtClean="0">
              <a:latin typeface="Arial"/>
              <a:cs typeface="Arial"/>
            </a:endParaRPr>
          </a:p>
          <a:p>
            <a:pPr>
              <a:lnSpc>
                <a:spcPct val="60000"/>
              </a:lnSpc>
              <a:buFontTx/>
              <a:buChar char="-"/>
            </a:pPr>
            <a:r>
              <a:rPr lang="es-MX" sz="1800" dirty="0" smtClean="0">
                <a:latin typeface="Arial"/>
                <a:cs typeface="Arial"/>
              </a:rPr>
              <a:t>Globo monumental de 3 x 1 </a:t>
            </a:r>
            <a:r>
              <a:rPr lang="es-MX" sz="1800" dirty="0" err="1" smtClean="0">
                <a:latin typeface="Arial"/>
                <a:cs typeface="Arial"/>
              </a:rPr>
              <a:t>mts</a:t>
            </a:r>
            <a:r>
              <a:rPr lang="es-MX" sz="1800" dirty="0" smtClean="0">
                <a:latin typeface="Arial"/>
                <a:cs typeface="Arial"/>
              </a:rPr>
              <a:t>.</a:t>
            </a:r>
            <a:endParaRPr lang="es-ES" sz="1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4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n 5" descr="Captura de pantalla 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34" y="164339"/>
            <a:ext cx="2785209" cy="473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 descr="Captura de pantalla 15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942" y="789446"/>
            <a:ext cx="2233882" cy="222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 descr="Captura de pantalla 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7731">
            <a:off x="2242979" y="2750072"/>
            <a:ext cx="2754238" cy="196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Copia de Captura de pantalla 11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21033">
            <a:off x="348499" y="3023142"/>
            <a:ext cx="1894554" cy="121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Marcador de contenido 2"/>
          <p:cNvSpPr txBox="1">
            <a:spLocks/>
          </p:cNvSpPr>
          <p:nvPr/>
        </p:nvSpPr>
        <p:spPr>
          <a:xfrm>
            <a:off x="382048" y="292490"/>
            <a:ext cx="5443399" cy="5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Font typeface="Arial"/>
              <a:buNone/>
            </a:pPr>
            <a:r>
              <a:rPr lang="es-ES" dirty="0" smtClean="0">
                <a:latin typeface="Arial Black"/>
                <a:cs typeface="Arial Black"/>
              </a:rPr>
              <a:t>INSPIRACIÓN</a:t>
            </a:r>
            <a:endParaRPr lang="es-E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6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n 8" descr="Captura de pantalla 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616" y="2762170"/>
            <a:ext cx="3689901" cy="220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 descr="Captura de pantalla 1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455" y="0"/>
            <a:ext cx="2718553" cy="244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Captura de pantalla 14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301">
            <a:off x="6720985" y="2599999"/>
            <a:ext cx="1980249" cy="2206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 descr="Captura de pantalla 18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26" y="1510728"/>
            <a:ext cx="3750260" cy="154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Captura de pantalla 17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26" y="219865"/>
            <a:ext cx="3750260" cy="130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9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n 3" descr="Copia de Captura de pantalla 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27" y="326186"/>
            <a:ext cx="3281118" cy="439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 descr="Copia de Captura de pantalla 5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89" y="205979"/>
            <a:ext cx="3479451" cy="230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 descr="Copia de Captura de pantalla 13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683" y="2843023"/>
            <a:ext cx="1870878" cy="194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Captura de pantalla 4.png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5563">
            <a:off x="216712" y="2849435"/>
            <a:ext cx="1944298" cy="1264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32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aptura de pantalla 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66794" y="1318133"/>
            <a:ext cx="3868050" cy="124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5400" dirty="0" smtClean="0">
                <a:latin typeface="Arial Black"/>
                <a:cs typeface="Arial Black"/>
              </a:rPr>
              <a:t>PLAZA</a:t>
            </a:r>
          </a:p>
          <a:p>
            <a:pPr marL="0" indent="0" algn="ctr">
              <a:lnSpc>
                <a:spcPct val="60000"/>
              </a:lnSpc>
              <a:buFont typeface="Arial"/>
              <a:buNone/>
            </a:pPr>
            <a:r>
              <a:rPr lang="es-ES" sz="4000" dirty="0" smtClean="0">
                <a:latin typeface="Arial Black"/>
                <a:cs typeface="Arial Black"/>
              </a:rPr>
              <a:t>Reforma 222</a:t>
            </a:r>
            <a:endParaRPr lang="es-E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70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aptura de pantalla 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n 10" descr="6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52" y="381704"/>
            <a:ext cx="6363887" cy="3976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843" y="1188151"/>
            <a:ext cx="2557352" cy="340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 descr="Captura de pantalla 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9888">
            <a:off x="5357101" y="3947712"/>
            <a:ext cx="1207484" cy="1032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 descr="Copia de Captura de pantalla 15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579" y="0"/>
            <a:ext cx="1032506" cy="1669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74</Words>
  <Application>Microsoft Office PowerPoint</Application>
  <PresentationFormat>Presentación en pantalla (16:9)</PresentationFormat>
  <Paragraphs>21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Exim Representaciones México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Orcazas</dc:creator>
  <cp:lastModifiedBy>Cristina Vila</cp:lastModifiedBy>
  <cp:revision>58</cp:revision>
  <dcterms:created xsi:type="dcterms:W3CDTF">2018-02-14T18:06:23Z</dcterms:created>
  <dcterms:modified xsi:type="dcterms:W3CDTF">2018-02-16T17:14:41Z</dcterms:modified>
</cp:coreProperties>
</file>